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2.jpg"/><Relationship Id="rId6" Type="http://schemas.openxmlformats.org/officeDocument/2006/relationships/image" Target="../media/image15.png"/><Relationship Id="rId7" Type="http://schemas.openxmlformats.org/officeDocument/2006/relationships/image" Target="../media/image13.jp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58703" y="16704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Weatherstation</a:t>
            </a:r>
            <a:endParaRPr/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1845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NVS - MQTT</a:t>
            </a:r>
            <a:br>
              <a:rPr lang="en-GB"/>
            </a:br>
            <a:r>
              <a:rPr lang="en-GB"/>
              <a:t>Garn, Gubesch, Herzog, Kaindl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Gliederung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790725" y="2068375"/>
            <a:ext cx="7608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Controller</a:t>
            </a:r>
            <a:br>
              <a:rPr lang="en-GB"/>
            </a:br>
            <a:endParaRPr sz="600"/>
          </a:p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Sensor</a:t>
            </a:r>
            <a:br>
              <a:rPr lang="en-GB"/>
            </a:br>
            <a:endParaRPr sz="600"/>
          </a:p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WebClient</a:t>
            </a:r>
            <a:br>
              <a:rPr lang="en-GB"/>
            </a:br>
            <a:endParaRPr sz="600"/>
          </a:p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Client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1387" y="2795175"/>
            <a:ext cx="1317275" cy="131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dotnet core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075" y="1688175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java" id="138" name="Shape 138"/>
          <p:cNvPicPr preferRelativeResize="0"/>
          <p:nvPr/>
        </p:nvPicPr>
        <p:blipFill rotWithShape="1">
          <a:blip r:embed="rId5">
            <a:alphaModFix/>
          </a:blip>
          <a:srcRect b="29863" l="0" r="0" t="0"/>
          <a:stretch/>
        </p:blipFill>
        <p:spPr>
          <a:xfrm>
            <a:off x="7206175" y="1302799"/>
            <a:ext cx="1067693" cy="141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react reduc"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1076" y="2867513"/>
            <a:ext cx="1172601" cy="11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768625" y="522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Systemarchitektur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025" y="1005600"/>
            <a:ext cx="6251850" cy="37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Controller - LogWriter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Speichert Sensordaten in Datenbank</a:t>
            </a:r>
            <a:br>
              <a:rPr lang="en-GB"/>
            </a:b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Reports für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Jahre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Monate</a:t>
            </a:r>
            <a:endParaRPr/>
          </a:p>
        </p:txBody>
      </p:sp>
      <p:pic>
        <p:nvPicPr>
          <p:cNvPr descr="Bildergebnis für dotnet core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300" y="1557675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m2mqtt"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0" y="2938575"/>
            <a:ext cx="32766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Simulator in Java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Paho Java Client (Mqtt client library)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Temperatur, Luftdruck, Luftreinheit, Luftverschmutzung,							Luftfeuchtigkeit, Windrichtung, Windstärke, Niederschlagsmenge, 					Niederschlagsart</a:t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275" y="3445850"/>
            <a:ext cx="2781175" cy="12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275" y="2221399"/>
            <a:ext cx="2781175" cy="822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java" id="162" name="Shape 162"/>
          <p:cNvPicPr preferRelativeResize="0"/>
          <p:nvPr/>
        </p:nvPicPr>
        <p:blipFill rotWithShape="1">
          <a:blip r:embed="rId5">
            <a:alphaModFix/>
          </a:blip>
          <a:srcRect b="29863" l="0" r="0" t="0"/>
          <a:stretch/>
        </p:blipFill>
        <p:spPr>
          <a:xfrm>
            <a:off x="7728850" y="335699"/>
            <a:ext cx="1067693" cy="1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WebClient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React.js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Redux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MQTT.js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Highcharts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MDBootstrap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525" y="821325"/>
            <a:ext cx="1555275" cy="1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2106950"/>
            <a:ext cx="1243275" cy="12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875" y="906799"/>
            <a:ext cx="2713981" cy="10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3900" y="3458300"/>
            <a:ext cx="1400500" cy="14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0776" y="2713274"/>
            <a:ext cx="3203200" cy="13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WebClient</a:t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819150" y="20258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Zum darstellen der Daten des Sensors im Webbrowser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Homescreen - Live Daten + Tagesverlauf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Monthly Report - Monatszusammenfassung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Yearly Report - Jahreszusammenfassung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700" y="298350"/>
            <a:ext cx="3921649" cy="2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300" y="2571749"/>
            <a:ext cx="3097038" cy="22799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MobileClient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Angular PWA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Bootstrap CSS Framework</a:t>
            </a:r>
            <a:br>
              <a:rPr lang="en-GB" sz="1400"/>
            </a:b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MQTT.js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Chart.js</a:t>
            </a:r>
            <a:br>
              <a:rPr lang="en-GB" sz="1400"/>
            </a:b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Firebase Hosting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Lighthouse Testing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488" y="1571600"/>
            <a:ext cx="838100" cy="8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mqtt js"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655" y="2628400"/>
            <a:ext cx="1941070" cy="779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chartjs icon"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800" y="1847225"/>
            <a:ext cx="1622900" cy="162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firebase hosting" id="191" name="Shape 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1000" y="3517150"/>
            <a:ext cx="2283087" cy="96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lighthouse google" id="192" name="Shape 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2844" y="3652275"/>
            <a:ext cx="1487506" cy="8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2000" y="1424850"/>
            <a:ext cx="1203550" cy="12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MobileClient</a:t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Homescreen zeigt Livedaten</a:t>
            </a:r>
            <a:br>
              <a:rPr lang="en-GB"/>
            </a:b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Liste aller Sensoren</a:t>
            </a:r>
            <a:br>
              <a:rPr lang="en-GB"/>
            </a:b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Einstellungen</a:t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275" y="1619300"/>
            <a:ext cx="3953101" cy="2819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